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66" d="100"/>
          <a:sy n="66" d="100"/>
        </p:scale>
        <p:origin x="2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B6A-EE6E-4932-9E2E-C90ACB56504D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F2F3-1AAA-49D2-A67C-96FF3C848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3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B6A-EE6E-4932-9E2E-C90ACB56504D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F2F3-1AAA-49D2-A67C-96FF3C848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49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B6A-EE6E-4932-9E2E-C90ACB56504D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F2F3-1AAA-49D2-A67C-96FF3C848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45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B6A-EE6E-4932-9E2E-C90ACB56504D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F2F3-1AAA-49D2-A67C-96FF3C848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58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B6A-EE6E-4932-9E2E-C90ACB56504D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F2F3-1AAA-49D2-A67C-96FF3C848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92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B6A-EE6E-4932-9E2E-C90ACB56504D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F2F3-1AAA-49D2-A67C-96FF3C848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49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B6A-EE6E-4932-9E2E-C90ACB56504D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F2F3-1AAA-49D2-A67C-96FF3C848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56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B6A-EE6E-4932-9E2E-C90ACB56504D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F2F3-1AAA-49D2-A67C-96FF3C848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9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B6A-EE6E-4932-9E2E-C90ACB56504D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F2F3-1AAA-49D2-A67C-96FF3C848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42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B6A-EE6E-4932-9E2E-C90ACB56504D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F2F3-1AAA-49D2-A67C-96FF3C848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20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2B6A-EE6E-4932-9E2E-C90ACB56504D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F2F3-1AAA-49D2-A67C-96FF3C848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80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2B02B6A-EE6E-4932-9E2E-C90ACB56504D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FF2F3-1AAA-49D2-A67C-96FF3C848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44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AD533D-C688-4BE4-B4D3-3A3DE4EF5D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子どもの保健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DC6E635-6C68-40B9-A1DD-33FA01692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9144000" cy="1371600"/>
          </a:xfrm>
        </p:spPr>
        <p:txBody>
          <a:bodyPr/>
          <a:lstStyle/>
          <a:p>
            <a:r>
              <a:rPr kumimoji="1" lang="ja-JP" altLang="en-US" dirty="0"/>
              <a:t>新型コロナ禍の中で　子どもの健康な育ちに向き合う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嘉山　益子</a:t>
            </a:r>
          </a:p>
        </p:txBody>
      </p:sp>
    </p:spTree>
    <p:extLst>
      <p:ext uri="{BB962C8B-B14F-4D97-AF65-F5344CB8AC3E}">
        <p14:creationId xmlns:p14="http://schemas.microsoft.com/office/powerpoint/2010/main" val="2750491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E5DC84-3B83-4264-AB18-C00A51DA2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「子どもの保健」で学ぶこと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0B227C-2DD8-4BF9-9C86-ADFB700E7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27" y="1828800"/>
            <a:ext cx="10515600" cy="466344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子どもの特徴について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成人のミニチュア　ではありません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成長していく力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子どもの発育について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身体・機能・精神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その観察と評価のしかた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子どもの病気について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日常よく見る病気、知っておくべき病気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病気の予防をめざして　よい生活習慣を身につけるよう促す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09293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5C0492-7ACC-4A91-AD27-6F2516662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生活習慣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3D2E23-DA17-4169-A0FF-A6D88F50E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大人がしていること、大人が繰り返し教えてくれることを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見よう見まねで続けているうちに、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いつの間にか、そうするのが当たり前だと思うようになる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睡眠　食事　排泄　清潔習慣　衣類の着脱・選択　整理整頓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子どもは大人のしぐさや背中を見ています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5459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CC58F1-BF10-4F8D-A183-A10CBCCB1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保健活動は観察と記録から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289524-ABEB-43C5-8EE3-22FE45587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毎日の観察、定期健診の記録と共有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いつもとの違いに気づく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気づきを共有する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正しい対策を考えるために、正しい知識をバージョンアップし続ける</a:t>
            </a:r>
          </a:p>
        </p:txBody>
      </p:sp>
    </p:spTree>
    <p:extLst>
      <p:ext uri="{BB962C8B-B14F-4D97-AF65-F5344CB8AC3E}">
        <p14:creationId xmlns:p14="http://schemas.microsoft.com/office/powerpoint/2010/main" val="153572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D22F71-DAAA-442E-873F-34DBF134E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感染症の３要素</a:t>
            </a:r>
          </a:p>
        </p:txBody>
      </p:sp>
      <p:pic>
        <p:nvPicPr>
          <p:cNvPr id="5" name="コンテンツ プレースホルダー 4" descr="ダイアグラム&#10;&#10;自動的に生成された説明">
            <a:extLst>
              <a:ext uri="{FF2B5EF4-FFF2-40B4-BE49-F238E27FC236}">
                <a16:creationId xmlns:a16="http://schemas.microsoft.com/office/drawing/2014/main" id="{E738E593-5EB1-46FE-80C0-7B204E70CF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221" y="1727573"/>
            <a:ext cx="4993105" cy="4390967"/>
          </a:xfrm>
        </p:spPr>
      </p:pic>
    </p:spTree>
    <p:extLst>
      <p:ext uri="{BB962C8B-B14F-4D97-AF65-F5344CB8AC3E}">
        <p14:creationId xmlns:p14="http://schemas.microsoft.com/office/powerpoint/2010/main" val="3254009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91880-A895-4674-90CC-8AD2DF2C7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感染症の予防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031800-FB95-4E37-AED6-C8B3448DC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感染源・・・病原体を持つ人や物と接触しないようにする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kumimoji="1" lang="ja-JP" altLang="en-US" dirty="0"/>
              <a:t>：　隔離、出席停止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ja-JP" altLang="en-US" dirty="0"/>
              <a:t>感染経路・・・病原体が入って来る経路を遮断　</a:t>
            </a:r>
            <a:endParaRPr lang="en-US" altLang="ja-JP" dirty="0"/>
          </a:p>
          <a:p>
            <a:r>
              <a:rPr lang="ja-JP" altLang="en-US" dirty="0"/>
              <a:t>　：　マスク、手洗い、換気、消毒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宿主側要因・・・健康状態を良好に保つ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kumimoji="1" lang="ja-JP" altLang="en-US" dirty="0"/>
              <a:t>：　睡眠、栄養、</a:t>
            </a:r>
            <a:r>
              <a:rPr kumimoji="1" lang="ja-JP" altLang="en-US"/>
              <a:t>運動、精神状態・ストレスマネジメント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36108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271</Words>
  <Application>Microsoft Office PowerPoint</Application>
  <PresentationFormat>ワイド画面</PresentationFormat>
  <Paragraphs>40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 2</vt:lpstr>
      <vt:lpstr>HDOfficeLightV0</vt:lpstr>
      <vt:lpstr>子どもの保健</vt:lpstr>
      <vt:lpstr>「子どもの保健」で学ぶこと</vt:lpstr>
      <vt:lpstr>生活習慣</vt:lpstr>
      <vt:lpstr>保健活動は観察と記録から</vt:lpstr>
      <vt:lpstr>感染症の３要素</vt:lpstr>
      <vt:lpstr>感染症の予防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子どもの保健</dc:title>
  <dc:creator>嘉山 益子</dc:creator>
  <cp:lastModifiedBy>嘉山 益子</cp:lastModifiedBy>
  <cp:revision>7</cp:revision>
  <dcterms:created xsi:type="dcterms:W3CDTF">2021-04-20T14:58:20Z</dcterms:created>
  <dcterms:modified xsi:type="dcterms:W3CDTF">2022-04-19T15:35:27Z</dcterms:modified>
</cp:coreProperties>
</file>